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257" r:id="rId4"/>
    <p:sldId id="271" r:id="rId6"/>
    <p:sldId id="256" r:id="rId7"/>
    <p:sldId id="258" r:id="rId8"/>
    <p:sldId id="259" r:id="rId9"/>
    <p:sldId id="273" r:id="rId10"/>
    <p:sldId id="272" r:id="rId11"/>
    <p:sldId id="274" r:id="rId12"/>
    <p:sldId id="266" r:id="rId13"/>
    <p:sldId id="267" r:id="rId14"/>
    <p:sldId id="268" r:id="rId15"/>
    <p:sldId id="269" r:id="rId16"/>
    <p:sldId id="284" r:id="rId17"/>
    <p:sldId id="270" r:id="rId18"/>
    <p:sldId id="276" r:id="rId19"/>
  </p:sldIdLst>
  <p:sldSz cx="9144000" cy="6858000" type="screen4x3"/>
  <p:notesSz cx="6858000" cy="9144000"/>
  <p:defaultTextStyle>
    <a:defPPr>
      <a:defRPr lang="en-GB"/>
    </a:defPPr>
    <a:lvl1pPr marL="0" lvl="0" indent="0" algn="l" defTabSz="449580" rtl="0" eaLnBrk="1" fontAlgn="base" latinLnBrk="0" hangingPunct="1">
      <a:lnSpc>
        <a:spcPct val="10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b="0" i="0" u="none" kern="1200" baseline="0">
        <a:solidFill>
          <a:schemeClr val="bg1"/>
        </a:solidFill>
        <a:latin typeface="Arial" panose="020B0604020202020204" pitchFamily="34" charset="0"/>
        <a:ea typeface="+mn-ea"/>
        <a:cs typeface="+mn-cs"/>
      </a:defRPr>
    </a:lvl1pPr>
    <a:lvl2pPr marL="742950" lvl="1" indent="-285750" algn="l" defTabSz="449580" rtl="0" eaLnBrk="1" fontAlgn="base" latinLnBrk="0" hangingPunct="1">
      <a:lnSpc>
        <a:spcPct val="10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800" b="0" i="0" u="none" kern="1200" baseline="0">
        <a:solidFill>
          <a:srgbClr val="000000"/>
        </a:solidFill>
        <a:latin typeface="Arial" panose="020B0604020202020204" pitchFamily="34" charset="0"/>
        <a:ea typeface="+mn-ea"/>
        <a:cs typeface="+mn-cs"/>
      </a:defRPr>
    </a:lvl2pPr>
    <a:lvl3pPr marL="1143000" lvl="2" indent="-228600" algn="l" defTabSz="449580" rtl="0" eaLnBrk="1" fontAlgn="base" latinLnBrk="0" hangingPunct="1">
      <a:lnSpc>
        <a:spcPct val="10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800" b="0" i="0" u="none" kern="1200" baseline="0">
        <a:solidFill>
          <a:srgbClr val="000000"/>
        </a:solidFill>
        <a:latin typeface="Arial" panose="020B0604020202020204" pitchFamily="34" charset="0"/>
        <a:ea typeface="+mn-ea"/>
        <a:cs typeface="+mn-cs"/>
      </a:defRPr>
    </a:lvl3pPr>
    <a:lvl4pPr marL="1600200" lvl="3" indent="-228600" algn="l" defTabSz="449580" rtl="0" eaLnBrk="1" fontAlgn="base" latinLnBrk="0" hangingPunct="1">
      <a:lnSpc>
        <a:spcPct val="10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800" b="0" i="0" u="none" kern="1200" baseline="0">
        <a:solidFill>
          <a:srgbClr val="000000"/>
        </a:solidFill>
        <a:latin typeface="Arial" panose="020B0604020202020204" pitchFamily="34" charset="0"/>
        <a:ea typeface="+mn-ea"/>
        <a:cs typeface="+mn-cs"/>
      </a:defRPr>
    </a:lvl4pPr>
    <a:lvl5pPr marL="2057400" lvl="4" indent="-228600" algn="l" defTabSz="449580" rtl="0" eaLnBrk="1" fontAlgn="base" latinLnBrk="0" hangingPunct="1">
      <a:lnSpc>
        <a:spcPct val="10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800" b="0" i="0" u="none" kern="1200" baseline="0">
        <a:solidFill>
          <a:srgbClr val="000000"/>
        </a:solidFill>
        <a:latin typeface="Arial" panose="020B0604020202020204" pitchFamily="34" charset="0"/>
        <a:ea typeface="+mn-ea"/>
        <a:cs typeface="+mn-cs"/>
      </a:defRPr>
    </a:lvl5pPr>
    <a:lvl6pPr marL="2286000" lvl="5" indent="-228600" algn="l" defTabSz="449580" rtl="0" eaLnBrk="1" fontAlgn="base" latinLnBrk="0" hangingPunct="1">
      <a:lnSpc>
        <a:spcPct val="10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800" b="0" i="0" u="none" kern="1200" baseline="0">
        <a:solidFill>
          <a:srgbClr val="000000"/>
        </a:solidFill>
        <a:latin typeface="Arial" panose="020B0604020202020204" pitchFamily="34" charset="0"/>
        <a:ea typeface="+mn-ea"/>
        <a:cs typeface="+mn-cs"/>
      </a:defRPr>
    </a:lvl6pPr>
    <a:lvl7pPr marL="2743200" lvl="6" indent="-228600" algn="l" defTabSz="449580" rtl="0" eaLnBrk="1" fontAlgn="base" latinLnBrk="0" hangingPunct="1">
      <a:lnSpc>
        <a:spcPct val="10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800" b="0" i="0" u="none" kern="1200" baseline="0">
        <a:solidFill>
          <a:srgbClr val="000000"/>
        </a:solidFill>
        <a:latin typeface="Arial" panose="020B0604020202020204" pitchFamily="34" charset="0"/>
        <a:ea typeface="+mn-ea"/>
        <a:cs typeface="+mn-cs"/>
      </a:defRPr>
    </a:lvl7pPr>
    <a:lvl8pPr marL="3200400" lvl="7" indent="-228600" algn="l" defTabSz="449580" rtl="0" eaLnBrk="1" fontAlgn="base" latinLnBrk="0" hangingPunct="1">
      <a:lnSpc>
        <a:spcPct val="10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800" b="0" i="0" u="none" kern="1200" baseline="0">
        <a:solidFill>
          <a:srgbClr val="000000"/>
        </a:solidFill>
        <a:latin typeface="Arial" panose="020B0604020202020204" pitchFamily="34" charset="0"/>
        <a:ea typeface="+mn-ea"/>
        <a:cs typeface="+mn-cs"/>
      </a:defRPr>
    </a:lvl8pPr>
    <a:lvl9pPr marL="3657600" lvl="8" indent="-228600" algn="l" defTabSz="449580" rtl="0" eaLnBrk="1" fontAlgn="base" latinLnBrk="0" hangingPunct="1">
      <a:lnSpc>
        <a:spcPct val="10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800" b="0" i="0" u="none" kern="1200" baseline="0">
        <a:solidFill>
          <a:srgbClr val="000000"/>
        </a:solidFill>
        <a:latin typeface="Arial" panose="020B060402020202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5" d="100"/>
          <a:sy n="85" d="100"/>
        </p:scale>
        <p:origin x="-780" y="-84"/>
      </p:cViewPr>
      <p:guideLst>
        <p:guide orient="horz" pos="2160"/>
        <p:guide pos="2887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gridSpacing cx="45006" cy="45006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49" name="Rectangle à coins arrondi 2048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</a:ln>
        </p:spPr>
        <p:txBody>
          <a:bodyPr/>
          <a:p>
            <a:endParaRPr lang="fr-FR" altLang="en-US"/>
          </a:p>
        </p:txBody>
      </p:sp>
      <p:sp>
        <p:nvSpPr>
          <p:cNvPr id="2050" name="Rectangle à coins arrondi 2049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/>
          <a:p>
            <a:endParaRPr lang="fr-FR" altLang="en-US"/>
          </a:p>
        </p:txBody>
      </p:sp>
      <p:sp>
        <p:nvSpPr>
          <p:cNvPr id="2051" name="Rectangle à coins arrondi 2050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/>
          <a:p>
            <a:endParaRPr lang="fr-FR" altLang="en-US"/>
          </a:p>
        </p:txBody>
      </p:sp>
      <p:sp>
        <p:nvSpPr>
          <p:cNvPr id="2052" name="Rectangle à coins arrondi 2051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/>
          <a:p>
            <a:endParaRPr lang="fr-FR" altLang="en-US"/>
          </a:p>
        </p:txBody>
      </p:sp>
      <p:sp>
        <p:nvSpPr>
          <p:cNvPr id="2053" name="Rectangle à coins arrondi 2052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/>
          <a:p>
            <a:endParaRPr lang="fr-FR" altLang="en-US"/>
          </a:p>
        </p:txBody>
      </p:sp>
      <p:sp>
        <p:nvSpPr>
          <p:cNvPr id="2054" name="Rectangle à coins arrondi 2053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/>
          <a:p>
            <a:endParaRPr lang="fr-FR" altLang="en-US"/>
          </a:p>
        </p:txBody>
      </p:sp>
      <p:sp>
        <p:nvSpPr>
          <p:cNvPr id="2055" name="Rectangle à coins arrondi 2054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/>
          <a:p>
            <a:endParaRPr lang="fr-FR" altLang="en-US"/>
          </a:p>
        </p:txBody>
      </p:sp>
      <p:sp>
        <p:nvSpPr>
          <p:cNvPr id="2056" name="Rectangle à coins arrondi 2055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/>
          <a:p>
            <a:endParaRPr lang="fr-FR" altLang="en-US"/>
          </a:p>
        </p:txBody>
      </p:sp>
      <p:sp>
        <p:nvSpPr>
          <p:cNvPr id="2057" name="Rectangle à coins arrondi 2056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/>
          <a:p>
            <a:endParaRPr lang="fr-FR" altLang="en-US"/>
          </a:p>
        </p:txBody>
      </p:sp>
      <p:sp>
        <p:nvSpPr>
          <p:cNvPr id="2058" name="Rectangle à coins arrondi 2057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/>
          <a:p>
            <a:endParaRPr lang="fr-FR" altLang="en-US"/>
          </a:p>
        </p:txBody>
      </p:sp>
      <p:sp>
        <p:nvSpPr>
          <p:cNvPr id="2059" name="Rectangle à coins arrondi 2058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/>
          <a:p>
            <a:endParaRPr lang="fr-FR" altLang="en-US"/>
          </a:p>
        </p:txBody>
      </p:sp>
      <p:sp>
        <p:nvSpPr>
          <p:cNvPr id="2060" name="Rectangle à coins arrondi 2059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/>
          <a:p>
            <a:endParaRPr lang="fr-FR" altLang="en-US"/>
          </a:p>
        </p:txBody>
      </p:sp>
      <p:sp>
        <p:nvSpPr>
          <p:cNvPr id="2061" name="Rectangle à coins arrondi 2060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/>
          <a:p>
            <a:endParaRPr lang="fr-FR" altLang="en-US"/>
          </a:p>
        </p:txBody>
      </p:sp>
      <p:sp>
        <p:nvSpPr>
          <p:cNvPr id="2062" name="Rectangle à coins arrondi 2061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/>
          <a:p>
            <a:endParaRPr lang="fr-FR" altLang="en-US"/>
          </a:p>
        </p:txBody>
      </p:sp>
      <p:sp>
        <p:nvSpPr>
          <p:cNvPr id="2063" name="Rectangle à coins arrondi 2062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/>
          <a:p>
            <a:endParaRPr lang="fr-FR" altLang="en-US"/>
          </a:p>
        </p:txBody>
      </p:sp>
      <p:sp>
        <p:nvSpPr>
          <p:cNvPr id="2064" name="Zone de texte 2063"/>
          <p:cNvSpPr txBox="1"/>
          <p:nvPr/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endParaRPr lang="fr-FR" altLang="en-US"/>
          </a:p>
        </p:txBody>
      </p:sp>
      <p:sp>
        <p:nvSpPr>
          <p:cNvPr id="2065" name="Espace réservé de la date 2064"/>
          <p:cNvSpPr>
            <a:spLocks noGrp="1"/>
          </p:cNvSpPr>
          <p:nvPr>
            <p:ph type="dt"/>
          </p:nvPr>
        </p:nvSpPr>
        <p:spPr>
          <a:xfrm>
            <a:off x="3884613" y="0"/>
            <a:ext cx="2947987" cy="433388"/>
          </a:xfrm>
          <a:prstGeom prst="rect">
            <a:avLst/>
          </a:prstGeom>
          <a:noFill/>
          <a:ln w="9525">
            <a:noFill/>
          </a:ln>
        </p:spPr>
        <p:txBody>
          <a:bodyPr wrap="square" lIns="90000" tIns="46800" rIns="90000" bIns="46800" anchor="t" anchorCtr="0"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2066" name="Espace réservé de l'image des diapositives 2065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48188" cy="3405188"/>
          </a:xfrm>
          <a:prstGeom prst="rect">
            <a:avLst/>
          </a:prstGeom>
          <a:noFill/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lIns="90000" tIns="46800" rIns="90000" bIns="46800" anchor="t" anchorCtr="0"/>
          <a:p>
            <a:pPr lvl="0"/>
          </a:p>
        </p:txBody>
      </p:sp>
      <p:sp>
        <p:nvSpPr>
          <p:cNvPr id="2067" name="Espace réservé du texte 2066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62588" cy="4090988"/>
          </a:xfrm>
          <a:prstGeom prst="rect">
            <a:avLst/>
          </a:prstGeom>
          <a:noFill/>
          <a:ln w="9525">
            <a:noFill/>
          </a:ln>
        </p:spPr>
        <p:txBody>
          <a:bodyPr wrap="square" lIns="90000" tIns="46800" rIns="90000" bIns="46800" anchor="t" anchorCtr="0"/>
          <a:p>
            <a:pPr lvl="0"/>
          </a:p>
        </p:txBody>
      </p:sp>
      <p:sp>
        <p:nvSpPr>
          <p:cNvPr id="2068" name="Zone de texte 2067"/>
          <p:cNvSpPr txBox="1"/>
          <p:nvPr/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endParaRPr lang="fr-FR" altLang="en-US"/>
          </a:p>
        </p:txBody>
      </p:sp>
      <p:sp>
        <p:nvSpPr>
          <p:cNvPr id="2069" name="Espace réservé du numéro de diapositive 2068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47987" cy="433387"/>
          </a:xfrm>
          <a:prstGeom prst="rect">
            <a:avLst/>
          </a:prstGeom>
          <a:noFill/>
          <a:ln w="9525">
            <a:noFill/>
          </a:ln>
        </p:spPr>
        <p:txBody>
          <a:bodyPr wrap="square" lIns="90000" tIns="46800" rIns="90000" bIns="46800" anchor="b" anchorCtr="0"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/>
  <p:notesStyle>
    <a:lvl1pPr marL="0" lvl="0" indent="0" algn="l" defTabSz="449580" rtl="0" eaLnBrk="0" fontAlgn="base" latinLnBrk="0" hangingPunct="0">
      <a:lnSpc>
        <a:spcPct val="100000"/>
      </a:lnSpc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200" b="0" i="0" u="none" kern="1200" baseline="0">
        <a:solidFill>
          <a:srgbClr val="000000"/>
        </a:solidFill>
        <a:latin typeface="Times New Roman" panose="02020603050405020304" pitchFamily="16" charset="0"/>
      </a:defRPr>
    </a:lvl1pPr>
    <a:lvl2pPr marL="742950" lvl="1" indent="-285750" algn="l" defTabSz="449580" rtl="0" eaLnBrk="0" fontAlgn="base" latinLnBrk="0" hangingPunct="0">
      <a:lnSpc>
        <a:spcPct val="100000"/>
      </a:lnSpc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200" b="0" i="0" u="none" kern="1200" baseline="0">
        <a:solidFill>
          <a:srgbClr val="000000"/>
        </a:solidFill>
        <a:latin typeface="Times New Roman" panose="02020603050405020304" pitchFamily="16" charset="0"/>
      </a:defRPr>
    </a:lvl2pPr>
    <a:lvl3pPr marL="1143000" lvl="2" indent="-228600" algn="l" defTabSz="449580" rtl="0" eaLnBrk="0" fontAlgn="base" latinLnBrk="0" hangingPunct="0">
      <a:lnSpc>
        <a:spcPct val="100000"/>
      </a:lnSpc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200" b="0" i="0" u="none" kern="1200" baseline="0">
        <a:solidFill>
          <a:srgbClr val="000000"/>
        </a:solidFill>
        <a:latin typeface="Times New Roman" panose="02020603050405020304" pitchFamily="16" charset="0"/>
      </a:defRPr>
    </a:lvl3pPr>
    <a:lvl4pPr marL="1600200" lvl="3" indent="-228600" algn="l" defTabSz="449580" rtl="0" eaLnBrk="0" fontAlgn="base" latinLnBrk="0" hangingPunct="0">
      <a:lnSpc>
        <a:spcPct val="100000"/>
      </a:lnSpc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200" b="0" i="0" u="none" kern="1200" baseline="0">
        <a:solidFill>
          <a:srgbClr val="000000"/>
        </a:solidFill>
        <a:latin typeface="Times New Roman" panose="02020603050405020304" pitchFamily="16" charset="0"/>
      </a:defRPr>
    </a:lvl4pPr>
    <a:lvl5pPr marL="2057400" lvl="4" indent="-228600" algn="l" defTabSz="449580" rtl="0" eaLnBrk="0" fontAlgn="base" latinLnBrk="0" hangingPunct="0">
      <a:lnSpc>
        <a:spcPct val="100000"/>
      </a:lnSpc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200" b="0" i="0" u="none" kern="1200" baseline="0">
        <a:solidFill>
          <a:srgbClr val="000000"/>
        </a:solidFill>
        <a:latin typeface="Times New Roman" panose="02020603050405020304" pitchFamily="16" charset="0"/>
      </a:defRPr>
    </a:lvl5pPr>
    <a:lvl6pPr marL="2286000" lvl="5" indent="-228600" algn="l" defTabSz="449580" rtl="0" eaLnBrk="0" fontAlgn="base" latinLnBrk="0" hangingPunct="0">
      <a:lnSpc>
        <a:spcPct val="100000"/>
      </a:lnSpc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200" b="0" i="0" u="none" kern="1200" baseline="0">
        <a:solidFill>
          <a:srgbClr val="000000"/>
        </a:solidFill>
        <a:latin typeface="Times New Roman" panose="02020603050405020304" pitchFamily="16" charset="0"/>
      </a:defRPr>
    </a:lvl6pPr>
    <a:lvl7pPr marL="2743200" lvl="6" indent="-228600" algn="l" defTabSz="449580" rtl="0" eaLnBrk="0" fontAlgn="base" latinLnBrk="0" hangingPunct="0">
      <a:lnSpc>
        <a:spcPct val="100000"/>
      </a:lnSpc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200" b="0" i="0" u="none" kern="1200" baseline="0">
        <a:solidFill>
          <a:srgbClr val="000000"/>
        </a:solidFill>
        <a:latin typeface="Times New Roman" panose="02020603050405020304" pitchFamily="16" charset="0"/>
      </a:defRPr>
    </a:lvl7pPr>
    <a:lvl8pPr marL="3200400" lvl="7" indent="-228600" algn="l" defTabSz="449580" rtl="0" eaLnBrk="0" fontAlgn="base" latinLnBrk="0" hangingPunct="0">
      <a:lnSpc>
        <a:spcPct val="100000"/>
      </a:lnSpc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200" b="0" i="0" u="none" kern="1200" baseline="0">
        <a:solidFill>
          <a:srgbClr val="000000"/>
        </a:solidFill>
        <a:latin typeface="Times New Roman" panose="02020603050405020304" pitchFamily="16" charset="0"/>
      </a:defRPr>
    </a:lvl8pPr>
    <a:lvl9pPr marL="3657600" lvl="8" indent="-228600" algn="l" defTabSz="449580" rtl="0" eaLnBrk="0" fontAlgn="base" latinLnBrk="0" hangingPunct="0">
      <a:lnSpc>
        <a:spcPct val="100000"/>
      </a:lnSpc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200" b="0" i="0" u="none" kern="1200" baseline="0">
        <a:solidFill>
          <a:srgbClr val="000000"/>
        </a:solidFill>
        <a:latin typeface="Times New Roman" panose="02020603050405020304" pitchFamily="16" charset="0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19457" name="Zone de texte 19456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19458" name="Espace réservé du texte 19457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19457" name="Zone de texte 19456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19458" name="Espace réservé du texte 19457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18433" name="Zone de texte 18432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18434" name="Espace réservé du texte 18433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20481" name="Zone de texte 20480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20482" name="Espace réservé du texte 20481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21505" name="Zone de texte 21504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21506" name="Espace réservé du texte 21505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21505" name="Zone de texte 21504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21506" name="Espace réservé du texte 21505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21505" name="Zone de texte 21504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21506" name="Espace réservé du texte 21505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21505" name="Zone de texte 21504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21506" name="Espace réservé du texte 21505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28673" name="Zone de texte 28672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28674" name="Espace réservé du texte 28673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29697" name="Zone de texte 29696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29698" name="Espace réservé du texte 29697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30721" name="Zone de texte 30720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30722" name="Espace réservé du texte 30721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31745" name="Zone de texte 31744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31746" name="Espace réservé du texte 31745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30721" name="Zone de texte 30720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30722" name="Espace réservé du texte 30721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32769" name="Zone de texte 32768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32770" name="Espace réservé du texte 32769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space réservé du numéro de diapositive 1"/>
          <p:cNvSpPr/>
          <p:nvPr>
            <p:ph type="sldNum" idx="1"/>
          </p:nvPr>
        </p:nvSpPr>
        <p:spPr/>
        <p:txBody>
          <a:bodyPr/>
          <a:p>
            <a:pPr lvl="0" algn="r" defTabSz="449580"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BE" altLang="x-none" sz="1200" dirty="0" err="1">
                <a:latin typeface="Calibri" panose="020F0502020204030204" pitchFamily="32" charset="0"/>
              </a:rPr>
            </a:fld>
            <a:endParaRPr lang="fr-BE" altLang="x-none" sz="1200" dirty="0" err="1">
              <a:latin typeface="Calibri" panose="020F0502020204030204" pitchFamily="32" charset="0"/>
            </a:endParaRPr>
          </a:p>
        </p:txBody>
      </p:sp>
      <p:sp>
        <p:nvSpPr>
          <p:cNvPr id="32769" name="Zone de texte 32768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fr-FR" altLang="en-US"/>
          </a:p>
        </p:txBody>
      </p:sp>
      <p:sp>
        <p:nvSpPr>
          <p:cNvPr id="32770" name="Espace réservé du texte 32769"/>
          <p:cNvSpPr txBox="1"/>
          <p:nvPr>
            <p:ph type="body"/>
          </p:nvPr>
        </p:nvSpPr>
        <p:spPr>
          <a:xfrm>
            <a:off x="685800" y="4343400"/>
            <a:ext cx="5472113" cy="41005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FR" altLang="x-none" dirty="0" err="1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FR" altLang="x-none" dirty="0" err="1"/>
            </a:fld>
            <a:endParaRPr lang="fr-FR" altLang="x-none" dirty="0" err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FR" altLang="x-none" dirty="0" err="1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FR" altLang="x-none" dirty="0" err="1"/>
            </a:fld>
            <a:endParaRPr lang="fr-FR" altLang="x-none" dirty="0" err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  <a:endParaRPr lang="fr-FR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FR" altLang="x-none" dirty="0" err="1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FR" altLang="x-none" dirty="0" err="1"/>
            </a:fld>
            <a:endParaRPr lang="fr-FR" altLang="x-none" dirty="0" err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20836" cy="4502150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2152" y="1600200"/>
            <a:ext cx="4020836" cy="4502150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FR" altLang="x-none" dirty="0" err="1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FR" altLang="x-none" dirty="0" err="1"/>
            </a:fld>
            <a:endParaRPr lang="fr-FR" altLang="x-none" dirty="0" err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Modifier les styles du texte du masque</a:t>
            </a:r>
            <a:endParaRPr lang="fr-FR" smtClean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Modifier les styles du texte du masque</a:t>
            </a:r>
            <a:endParaRPr lang="fr-FR" smtClean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FR" altLang="x-none" dirty="0" err="1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FR" altLang="x-none" dirty="0" err="1"/>
            </a:fld>
            <a:endParaRPr lang="fr-FR" altLang="x-none" dirty="0" err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FR" altLang="x-none" dirty="0" err="1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FR" altLang="x-none" dirty="0" err="1"/>
            </a:fld>
            <a:endParaRPr lang="fr-FR" altLang="x-none" dirty="0" err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FR" altLang="x-none" dirty="0" err="1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FR" altLang="x-none" dirty="0" err="1"/>
            </a:fld>
            <a:endParaRPr lang="fr-FR" altLang="x-none" dirty="0" err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smtClean="0"/>
              <a:t>Modifier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Modifier les styles du texte du masque</a:t>
            </a:r>
            <a:endParaRPr lang="fr-FR" smtClean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FR" altLang="x-none" dirty="0" err="1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FR" altLang="x-none" dirty="0" err="1"/>
            </a:fld>
            <a:endParaRPr lang="fr-FR" altLang="x-none" dirty="0" err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Modifier les styles du texte du masque</a:t>
            </a:r>
            <a:endParaRPr lang="fr-FR" smtClean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FR" altLang="x-none" dirty="0" err="1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FR" altLang="x-none" dirty="0" err="1"/>
            </a:fld>
            <a:endParaRPr lang="fr-FR" altLang="x-none" dirty="0" err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FR" altLang="x-none" dirty="0" err="1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FR" altLang="x-none" dirty="0" err="1"/>
            </a:fld>
            <a:endParaRPr lang="fr-FR" altLang="x-none" dirty="0" err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11541" y="128588"/>
            <a:ext cx="2051447" cy="5973762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35417" cy="5973762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FR" altLang="x-none" dirty="0" err="1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FR" altLang="x-none" dirty="0" err="1"/>
            </a:fld>
            <a:endParaRPr lang="fr-FR" altLang="x-none" dirty="0" err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FR" altLang="x-none" dirty="0" err="1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FR" altLang="x-none" dirty="0" err="1"/>
            </a:fld>
            <a:endParaRPr lang="fr-FR" altLang="x-none" dirty="0" err="1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FR" altLang="x-none" dirty="0" err="1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FR" altLang="x-none" dirty="0" err="1"/>
            </a:fld>
            <a:endParaRPr lang="fr-FR" altLang="x-none" dirty="0" err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  <a:endParaRPr lang="fr-FR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FR" altLang="x-none" dirty="0" err="1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FR" altLang="x-none" dirty="0" err="1"/>
            </a:fld>
            <a:endParaRPr lang="fr-FR" altLang="x-none" dirty="0" err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20836" cy="4502150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2152" y="1600200"/>
            <a:ext cx="4020836" cy="4502150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FR" altLang="x-none" dirty="0" err="1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FR" altLang="x-none" dirty="0" err="1"/>
            </a:fld>
            <a:endParaRPr lang="fr-FR" altLang="x-none" dirty="0" err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Modifier les styles du texte du masque</a:t>
            </a:r>
            <a:endParaRPr lang="fr-FR" smtClean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Modifier les styles du texte du masque</a:t>
            </a:r>
            <a:endParaRPr lang="fr-FR" smtClean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FR" altLang="x-none" dirty="0" err="1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FR" altLang="x-none" dirty="0" err="1"/>
            </a:fld>
            <a:endParaRPr lang="fr-FR" altLang="x-none" dirty="0" err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FR" altLang="x-none" dirty="0" err="1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FR" altLang="x-none" dirty="0" err="1"/>
            </a:fld>
            <a:endParaRPr lang="fr-FR" altLang="x-none" dirty="0" err="1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FR" altLang="x-none" dirty="0" err="1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FR" altLang="x-none" dirty="0" err="1"/>
            </a:fld>
            <a:endParaRPr lang="fr-FR" altLang="x-none" dirty="0" err="1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smtClean="0"/>
              <a:t>Modifier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Modifier les styles du texte du masque</a:t>
            </a:r>
            <a:endParaRPr lang="fr-FR" smtClean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FR" altLang="x-none" dirty="0" err="1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FR" altLang="x-none" dirty="0" err="1"/>
            </a:fld>
            <a:endParaRPr lang="fr-FR" altLang="x-none" dirty="0" err="1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Modifier les styles du texte du masque</a:t>
            </a:r>
            <a:endParaRPr lang="fr-FR" smtClean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FR" altLang="x-none" dirty="0" err="1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FR" altLang="x-none" dirty="0" err="1"/>
            </a:fld>
            <a:endParaRPr lang="fr-FR" altLang="x-none" dirty="0" err="1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FR" altLang="x-none" dirty="0" err="1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FR" altLang="x-none" dirty="0" err="1"/>
            </a:fld>
            <a:endParaRPr lang="fr-FR" altLang="x-none" dirty="0" err="1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11541" y="128588"/>
            <a:ext cx="2051447" cy="5973762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35417" cy="5973762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FR" altLang="x-none" dirty="0" err="1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FR" altLang="x-none" dirty="0" err="1"/>
            </a:fld>
            <a:endParaRPr lang="fr-FR" altLang="x-none" dirty="0" err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5" name="Titre 1024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05788" cy="1427162"/>
          </a:xfrm>
          <a:prstGeom prst="rect">
            <a:avLst/>
          </a:prstGeom>
          <a:noFill/>
          <a:ln w="9525">
            <a:noFill/>
          </a:ln>
        </p:spPr>
        <p:txBody>
          <a:bodyPr wrap="square" lIns="90000" tIns="46800" rIns="90000" bIns="46800" anchor="ctr" anchorCtr="0"/>
          <a:p>
            <a:pPr lvl="0"/>
            <a:r>
              <a:rPr dirty="0"/>
              <a:t>Cliquez pour éditer le format du texte-titre</a:t>
            </a:r>
            <a:endParaRPr dirty="0"/>
          </a:p>
        </p:txBody>
      </p:sp>
      <p:sp>
        <p:nvSpPr>
          <p:cNvPr id="1026" name="Espace réservé du texte 102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05788" cy="4502150"/>
          </a:xfrm>
          <a:prstGeom prst="rect">
            <a:avLst/>
          </a:prstGeom>
          <a:noFill/>
          <a:ln w="9525">
            <a:noFill/>
          </a:ln>
        </p:spPr>
        <p:txBody>
          <a:bodyPr wrap="square" lIns="90000" tIns="46800" rIns="90000" bIns="46800" anchor="t" anchorCtr="0"/>
          <a:p>
            <a:pPr lvl="0"/>
            <a:r>
              <a:rPr dirty="0"/>
              <a:t>Cliquez pour éditer le format du plan de texte</a:t>
            </a:r>
            <a:endParaRPr dirty="0"/>
          </a:p>
          <a:p>
            <a:pPr lvl="1"/>
            <a:r>
              <a:rPr dirty="0"/>
              <a:t>Second niveau de plan</a:t>
            </a:r>
            <a:endParaRPr dirty="0"/>
          </a:p>
          <a:p>
            <a:pPr lvl="2"/>
            <a:r>
              <a:rPr dirty="0"/>
              <a:t>Troisième niveau de plan</a:t>
            </a:r>
            <a:endParaRPr dirty="0"/>
          </a:p>
          <a:p>
            <a:pPr lvl="3"/>
            <a:r>
              <a:rPr dirty="0"/>
              <a:t>Quatrième niveau de plan</a:t>
            </a:r>
            <a:endParaRPr dirty="0"/>
          </a:p>
          <a:p>
            <a:pPr lvl="4"/>
            <a:r>
              <a:rPr dirty="0"/>
              <a:t>Cinquième niveau de plan</a:t>
            </a:r>
            <a:endParaRPr dirty="0"/>
          </a:p>
          <a:p>
            <a:pPr lvl="4"/>
            <a:r>
              <a:rPr dirty="0"/>
              <a:t>Sixième niveau de plan</a:t>
            </a:r>
            <a:endParaRPr dirty="0"/>
          </a:p>
          <a:p>
            <a:pPr lvl="4"/>
            <a:r>
              <a:rPr dirty="0"/>
              <a:t>Septième niveau de plan</a:t>
            </a:r>
            <a:endParaRPr dirty="0"/>
          </a:p>
          <a:p>
            <a:pPr lvl="4"/>
            <a:r>
              <a:rPr dirty="0"/>
              <a:t>Huitième niveau de plan</a:t>
            </a:r>
            <a:endParaRPr dirty="0"/>
          </a:p>
          <a:p>
            <a:pPr lvl="4"/>
            <a:r>
              <a:rPr dirty="0"/>
              <a:t>Neuvième niveau de plan</a:t>
            </a:r>
            <a:endParaRPr dirty="0"/>
          </a:p>
        </p:txBody>
      </p:sp>
      <p:sp>
        <p:nvSpPr>
          <p:cNvPr id="1027" name="Espace réservé de la date 1026"/>
          <p:cNvSpPr>
            <a:spLocks noGrp="1"/>
          </p:cNvSpPr>
          <p:nvPr>
            <p:ph type="dt"/>
          </p:nvPr>
        </p:nvSpPr>
        <p:spPr>
          <a:xfrm>
            <a:off x="457200" y="6353175"/>
            <a:ext cx="2109788" cy="360363"/>
          </a:xfrm>
          <a:prstGeom prst="rect">
            <a:avLst/>
          </a:prstGeom>
          <a:noFill/>
          <a:ln w="9525">
            <a:noFill/>
          </a:ln>
        </p:spPr>
        <p:txBody>
          <a:bodyPr wrap="square" lIns="90000" tIns="46800" rIns="90000" bIns="46800" anchor="ctr" anchorCtr="0"/>
          <a:lstStyle>
            <a:lvl1pPr>
              <a:buFontTx/>
              <a:defRPr/>
            </a:lvl1pPr>
          </a:lstStyle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FR" altLang="x-none" dirty="0" err="1"/>
          </a:p>
        </p:txBody>
      </p:sp>
      <p:sp>
        <p:nvSpPr>
          <p:cNvPr id="1028" name="Zone de texte 1027"/>
          <p:cNvSpPr txBox="1"/>
          <p:nvPr/>
        </p:nvSpPr>
        <p:spPr>
          <a:xfrm>
            <a:off x="3124200" y="6354763"/>
            <a:ext cx="2895600" cy="3683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endParaRPr lang="fr-FR" altLang="en-US"/>
          </a:p>
        </p:txBody>
      </p:sp>
      <p:sp>
        <p:nvSpPr>
          <p:cNvPr id="1029" name="Espace réservé du numéro de diapositive 1028"/>
          <p:cNvSpPr>
            <a:spLocks noGrp="1"/>
          </p:cNvSpPr>
          <p:nvPr>
            <p:ph type="sldNum"/>
          </p:nvPr>
        </p:nvSpPr>
        <p:spPr>
          <a:xfrm>
            <a:off x="6553200" y="6353175"/>
            <a:ext cx="2109788" cy="360363"/>
          </a:xfrm>
          <a:prstGeom prst="rect">
            <a:avLst/>
          </a:prstGeom>
          <a:noFill/>
          <a:ln w="9525">
            <a:noFill/>
          </a:ln>
        </p:spPr>
        <p:txBody>
          <a:bodyPr wrap="square" lIns="90000" tIns="46800" rIns="90000" bIns="46800" anchor="ctr" anchorCtr="0"/>
          <a:lstStyle>
            <a:lvl1pPr>
              <a:buFontTx/>
              <a:defRPr/>
            </a:lvl1pPr>
          </a:lstStyle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FR" altLang="x-none" dirty="0" err="1"/>
            </a:fld>
            <a:endParaRPr lang="fr-FR" altLang="x-none" dirty="0" err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marL="0" lvl="0" indent="0" algn="ctr" defTabSz="44958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4400" b="0" i="0" u="none" kern="1200" baseline="0">
          <a:solidFill>
            <a:srgbClr val="000000"/>
          </a:solidFill>
          <a:latin typeface="+mj-lt"/>
          <a:ea typeface="+mj-ea"/>
          <a:cs typeface="+mj-cs"/>
        </a:defRPr>
      </a:lvl1pPr>
      <a:lvl2pPr marL="742950" lvl="1" indent="-285750" algn="ctr" defTabSz="44958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4400" b="0" i="0" u="none" kern="1200" baseline="0">
          <a:solidFill>
            <a:srgbClr val="000000"/>
          </a:solidFill>
          <a:latin typeface="Calibri" panose="020F0502020204030204" pitchFamily="32" charset="0"/>
          <a:ea typeface="SimSun" panose="02010600030101010101" pitchFamily="2" charset="-122"/>
          <a:cs typeface="+mj-cs"/>
        </a:defRPr>
      </a:lvl2pPr>
      <a:lvl3pPr marL="1143000" lvl="2" indent="-228600" algn="ctr" defTabSz="44958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4400" b="0" i="0" u="none" kern="1200" baseline="0">
          <a:solidFill>
            <a:srgbClr val="000000"/>
          </a:solidFill>
          <a:latin typeface="Calibri" panose="020F0502020204030204" pitchFamily="32" charset="0"/>
          <a:ea typeface="SimSun" panose="02010600030101010101" pitchFamily="2" charset="-122"/>
          <a:cs typeface="+mj-cs"/>
        </a:defRPr>
      </a:lvl3pPr>
      <a:lvl4pPr marL="1600200" lvl="3" indent="-228600" algn="ctr" defTabSz="44958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4400" b="0" i="0" u="none" kern="1200" baseline="0">
          <a:solidFill>
            <a:srgbClr val="000000"/>
          </a:solidFill>
          <a:latin typeface="Calibri" panose="020F0502020204030204" pitchFamily="32" charset="0"/>
          <a:ea typeface="SimSun" panose="02010600030101010101" pitchFamily="2" charset="-122"/>
          <a:cs typeface="+mj-cs"/>
        </a:defRPr>
      </a:lvl4pPr>
      <a:lvl5pPr marL="2057400" lvl="4" indent="-228600" algn="ctr" defTabSz="44958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4400" b="0" i="0" u="none" kern="1200" baseline="0">
          <a:solidFill>
            <a:srgbClr val="000000"/>
          </a:solidFill>
          <a:latin typeface="Calibri" panose="020F0502020204030204" pitchFamily="32" charset="0"/>
          <a:ea typeface="SimSun" panose="02010600030101010101" pitchFamily="2" charset="-122"/>
          <a:cs typeface="+mj-cs"/>
        </a:defRPr>
      </a:lvl5pPr>
    </p:titleStyle>
    <p:bodyStyle>
      <a:lvl1pPr marL="342900" lvl="0" indent="-342900" algn="l" defTabSz="449580" rtl="0" eaLnBrk="0" fontAlgn="base" latinLnBrk="0" hangingPunct="0">
        <a:lnSpc>
          <a:spcPct val="100000"/>
        </a:lnSpc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</a:defRPr>
      </a:lvl1pPr>
      <a:lvl2pPr marL="742950" lvl="1" indent="-285750" algn="l" defTabSz="449580" rtl="0" eaLnBrk="0" fontAlgn="base" latinLnBrk="0" hangingPunct="0">
        <a:lnSpc>
          <a:spcPct val="100000"/>
        </a:lnSpc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2800" b="0" i="0" u="none" kern="1200" baseline="0">
          <a:solidFill>
            <a:srgbClr val="000000"/>
          </a:solidFill>
          <a:latin typeface="Calibri" panose="020F0502020204030204" pitchFamily="32" charset="0"/>
          <a:ea typeface="SimSun" panose="02010600030101010101" pitchFamily="2" charset="-122"/>
          <a:cs typeface="+mn-cs"/>
        </a:defRPr>
      </a:lvl2pPr>
      <a:lvl3pPr marL="1143000" lvl="2" indent="-228600" algn="l" defTabSz="449580" rtl="0" eaLnBrk="0" fontAlgn="base" latinLnBrk="0" hangingPunct="0">
        <a:lnSpc>
          <a:spcPct val="100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2400" b="0" i="0" u="none" kern="1200" baseline="0">
          <a:solidFill>
            <a:srgbClr val="000000"/>
          </a:solidFill>
          <a:latin typeface="Calibri" panose="020F0502020204030204" pitchFamily="32" charset="0"/>
          <a:ea typeface="SimSun" panose="02010600030101010101" pitchFamily="2" charset="-122"/>
          <a:cs typeface="+mn-cs"/>
        </a:defRPr>
      </a:lvl3pPr>
      <a:lvl4pPr marL="1600200" lvl="3" indent="-228600" algn="l" defTabSz="449580" rtl="0" eaLnBrk="0" fontAlgn="base" latinLnBrk="0" hangingPunct="0">
        <a:lnSpc>
          <a:spcPct val="10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2000" b="0" i="0" u="none" kern="1200" baseline="0">
          <a:solidFill>
            <a:srgbClr val="000000"/>
          </a:solidFill>
          <a:latin typeface="Calibri" panose="020F0502020204030204" pitchFamily="32" charset="0"/>
          <a:ea typeface="SimSun" panose="02010600030101010101" pitchFamily="2" charset="-122"/>
          <a:cs typeface="+mn-cs"/>
        </a:defRPr>
      </a:lvl4pPr>
      <a:lvl5pPr marL="2057400" lvl="4" indent="-228600" algn="l" defTabSz="449580" rtl="0" eaLnBrk="0" fontAlgn="base" latinLnBrk="0" hangingPunct="0">
        <a:lnSpc>
          <a:spcPct val="10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2000" b="0" i="0" u="none" kern="1200" baseline="0">
          <a:solidFill>
            <a:srgbClr val="000000"/>
          </a:solidFill>
          <a:latin typeface="Calibri" panose="020F0502020204030204" pitchFamily="32" charset="0"/>
          <a:ea typeface="SimSun" panose="02010600030101010101" pitchFamily="2" charset="-122"/>
          <a:cs typeface="+mn-cs"/>
        </a:defRPr>
      </a:lvl5pPr>
      <a:lvl6pPr marL="2514600" lvl="5" indent="-228600" algn="l" defTabSz="449580" rtl="0" eaLnBrk="0" fontAlgn="base" latinLnBrk="0" hangingPunct="0">
        <a:lnSpc>
          <a:spcPct val="10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2000" b="0" i="0" u="none" kern="1200" baseline="0">
          <a:solidFill>
            <a:srgbClr val="000000"/>
          </a:solidFill>
          <a:latin typeface="Calibri" panose="020F0502020204030204" pitchFamily="32" charset="0"/>
          <a:ea typeface="SimSun" panose="02010600030101010101" pitchFamily="2" charset="-122"/>
          <a:cs typeface="+mn-cs"/>
        </a:defRPr>
      </a:lvl6pPr>
      <a:lvl7pPr marL="2971800" lvl="6" indent="-228600" algn="l" defTabSz="449580" rtl="0" eaLnBrk="0" fontAlgn="base" latinLnBrk="0" hangingPunct="0">
        <a:lnSpc>
          <a:spcPct val="10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2000" b="0" i="0" u="none" kern="1200" baseline="0">
          <a:solidFill>
            <a:srgbClr val="000000"/>
          </a:solidFill>
          <a:latin typeface="Calibri" panose="020F0502020204030204" pitchFamily="32" charset="0"/>
          <a:ea typeface="SimSun" panose="02010600030101010101" pitchFamily="2" charset="-122"/>
          <a:cs typeface="+mn-cs"/>
        </a:defRPr>
      </a:lvl7pPr>
      <a:lvl8pPr marL="3429000" lvl="7" indent="-228600" algn="l" defTabSz="449580" rtl="0" eaLnBrk="0" fontAlgn="base" latinLnBrk="0" hangingPunct="0">
        <a:lnSpc>
          <a:spcPct val="10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2000" b="0" i="0" u="none" kern="1200" baseline="0">
          <a:solidFill>
            <a:srgbClr val="000000"/>
          </a:solidFill>
          <a:latin typeface="Calibri" panose="020F0502020204030204" pitchFamily="32" charset="0"/>
          <a:ea typeface="SimSun" panose="02010600030101010101" pitchFamily="2" charset="-122"/>
          <a:cs typeface="+mn-cs"/>
        </a:defRPr>
      </a:lvl8pPr>
      <a:lvl9pPr marL="3886200" lvl="8" indent="-228600" algn="l" defTabSz="449580" rtl="0" eaLnBrk="0" fontAlgn="base" latinLnBrk="0" hangingPunct="0">
        <a:lnSpc>
          <a:spcPct val="10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2000" b="0" i="0" u="none" kern="1200" baseline="0">
          <a:solidFill>
            <a:srgbClr val="000000"/>
          </a:solidFill>
          <a:latin typeface="Calibri" panose="020F0502020204030204" pitchFamily="32" charset="0"/>
          <a:ea typeface="SimSun" panose="02010600030101010101" pitchFamily="2" charset="-122"/>
          <a:cs typeface="+mn-cs"/>
        </a:defRPr>
      </a:lvl9pPr>
    </p:bodyStyle>
    <p:otherStyle>
      <a:lvl1pPr marL="0" lvl="0" indent="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1800" b="0" i="0" u="none" kern="1200" baseline="0">
          <a:solidFill>
            <a:srgbClr val="000000"/>
          </a:solidFill>
          <a:latin typeface="+mn-lt"/>
          <a:ea typeface="+mn-ea"/>
          <a:cs typeface="+mn-cs"/>
        </a:defRPr>
      </a:lvl1pPr>
      <a:lvl2pPr marL="742950" lvl="1" indent="-28575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2pPr>
      <a:lvl3pPr marL="1143000" lvl="2" indent="-22860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3pPr>
      <a:lvl4pPr marL="1600200" lvl="3" indent="-22860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4pPr>
      <a:lvl5pPr marL="2057400" lvl="4" indent="-22860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5pPr>
      <a:lvl6pPr marL="2286000" lvl="5" indent="-22860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6pPr>
      <a:lvl7pPr marL="2743200" lvl="6" indent="-22860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7pPr>
      <a:lvl8pPr marL="3200400" lvl="7" indent="-22860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8pPr>
      <a:lvl9pPr marL="3657600" lvl="8" indent="-22860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5" name="Titre 1024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05788" cy="1427162"/>
          </a:xfrm>
          <a:prstGeom prst="rect">
            <a:avLst/>
          </a:prstGeom>
          <a:noFill/>
          <a:ln w="9525">
            <a:noFill/>
          </a:ln>
        </p:spPr>
        <p:txBody>
          <a:bodyPr wrap="square" lIns="90000" tIns="46800" rIns="90000" bIns="46800" anchor="ctr" anchorCtr="0"/>
          <a:p>
            <a:pPr lvl="0"/>
            <a:r>
              <a:rPr dirty="0"/>
              <a:t>Cliquez pour éditer le format du texte-titre</a:t>
            </a:r>
            <a:endParaRPr dirty="0"/>
          </a:p>
        </p:txBody>
      </p:sp>
      <p:sp>
        <p:nvSpPr>
          <p:cNvPr id="1026" name="Espace réservé du texte 102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05788" cy="4502150"/>
          </a:xfrm>
          <a:prstGeom prst="rect">
            <a:avLst/>
          </a:prstGeom>
          <a:noFill/>
          <a:ln w="9525">
            <a:noFill/>
          </a:ln>
        </p:spPr>
        <p:txBody>
          <a:bodyPr wrap="square" lIns="90000" tIns="46800" rIns="90000" bIns="46800" anchor="t" anchorCtr="0"/>
          <a:p>
            <a:pPr lvl="0"/>
            <a:r>
              <a:rPr dirty="0"/>
              <a:t>Cliquez pour éditer le format du plan de texte</a:t>
            </a:r>
            <a:endParaRPr dirty="0"/>
          </a:p>
          <a:p>
            <a:pPr lvl="1"/>
            <a:r>
              <a:rPr dirty="0"/>
              <a:t>Second niveau de plan</a:t>
            </a:r>
            <a:endParaRPr dirty="0"/>
          </a:p>
          <a:p>
            <a:pPr lvl="2"/>
            <a:r>
              <a:rPr dirty="0"/>
              <a:t>Troisième niveau de plan</a:t>
            </a:r>
            <a:endParaRPr dirty="0"/>
          </a:p>
          <a:p>
            <a:pPr lvl="3"/>
            <a:r>
              <a:rPr dirty="0"/>
              <a:t>Quatrième niveau de plan</a:t>
            </a:r>
            <a:endParaRPr dirty="0"/>
          </a:p>
          <a:p>
            <a:pPr lvl="4"/>
            <a:r>
              <a:rPr dirty="0"/>
              <a:t>Cinquième niveau de plan</a:t>
            </a:r>
            <a:endParaRPr dirty="0"/>
          </a:p>
          <a:p>
            <a:pPr lvl="4"/>
            <a:r>
              <a:rPr dirty="0"/>
              <a:t>Sixième niveau de plan</a:t>
            </a:r>
            <a:endParaRPr dirty="0"/>
          </a:p>
          <a:p>
            <a:pPr lvl="4"/>
            <a:r>
              <a:rPr dirty="0"/>
              <a:t>Septième niveau de plan</a:t>
            </a:r>
            <a:endParaRPr dirty="0"/>
          </a:p>
          <a:p>
            <a:pPr lvl="4"/>
            <a:r>
              <a:rPr dirty="0"/>
              <a:t>Huitième niveau de plan</a:t>
            </a:r>
            <a:endParaRPr dirty="0"/>
          </a:p>
          <a:p>
            <a:pPr lvl="4"/>
            <a:r>
              <a:rPr dirty="0"/>
              <a:t>Neuvième niveau de plan</a:t>
            </a:r>
            <a:endParaRPr dirty="0"/>
          </a:p>
        </p:txBody>
      </p:sp>
      <p:sp>
        <p:nvSpPr>
          <p:cNvPr id="1027" name="Espace réservé de la date 1026"/>
          <p:cNvSpPr>
            <a:spLocks noGrp="1"/>
          </p:cNvSpPr>
          <p:nvPr>
            <p:ph type="dt"/>
          </p:nvPr>
        </p:nvSpPr>
        <p:spPr>
          <a:xfrm>
            <a:off x="457200" y="6353175"/>
            <a:ext cx="2109788" cy="360363"/>
          </a:xfrm>
          <a:prstGeom prst="rect">
            <a:avLst/>
          </a:prstGeom>
          <a:noFill/>
          <a:ln w="9525">
            <a:noFill/>
          </a:ln>
        </p:spPr>
        <p:txBody>
          <a:bodyPr wrap="square" lIns="90000" tIns="46800" rIns="90000" bIns="46800" anchor="ctr" anchorCtr="0"/>
          <a:lstStyle>
            <a:lvl1pPr>
              <a:buFontTx/>
              <a:defRPr/>
            </a:lvl1pPr>
          </a:lstStyle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FR" altLang="x-none" dirty="0" err="1"/>
          </a:p>
        </p:txBody>
      </p:sp>
      <p:sp>
        <p:nvSpPr>
          <p:cNvPr id="1028" name="Zone de texte 1027"/>
          <p:cNvSpPr txBox="1"/>
          <p:nvPr/>
        </p:nvSpPr>
        <p:spPr>
          <a:xfrm>
            <a:off x="3124200" y="6354763"/>
            <a:ext cx="2895600" cy="3683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endParaRPr lang="fr-FR" altLang="en-US"/>
          </a:p>
        </p:txBody>
      </p:sp>
      <p:sp>
        <p:nvSpPr>
          <p:cNvPr id="1029" name="Espace réservé du numéro de diapositive 1028"/>
          <p:cNvSpPr>
            <a:spLocks noGrp="1"/>
          </p:cNvSpPr>
          <p:nvPr>
            <p:ph type="sldNum"/>
          </p:nvPr>
        </p:nvSpPr>
        <p:spPr>
          <a:xfrm>
            <a:off x="6553200" y="6353175"/>
            <a:ext cx="2109788" cy="360363"/>
          </a:xfrm>
          <a:prstGeom prst="rect">
            <a:avLst/>
          </a:prstGeom>
          <a:noFill/>
          <a:ln w="9525">
            <a:noFill/>
          </a:ln>
        </p:spPr>
        <p:txBody>
          <a:bodyPr wrap="square" lIns="90000" tIns="46800" rIns="90000" bIns="46800" anchor="ctr" anchorCtr="0"/>
          <a:lstStyle>
            <a:lvl1pPr>
              <a:buFontTx/>
              <a:defRPr/>
            </a:lvl1pPr>
          </a:lstStyle>
          <a:p>
            <a:pPr lvl="0" defTabSz="449580" eaLnBrk="1" hangingPunct="1">
              <a:buClrTx/>
              <a:buSzPct val="100000"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fr-FR" altLang="x-none" dirty="0" err="1"/>
            </a:fld>
            <a:endParaRPr lang="fr-FR" altLang="x-none" dirty="0" err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marL="0" lvl="0" indent="0" algn="ctr" defTabSz="44958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4400" b="0" i="0" u="none" kern="1200" baseline="0">
          <a:solidFill>
            <a:srgbClr val="000000"/>
          </a:solidFill>
          <a:latin typeface="+mj-lt"/>
          <a:ea typeface="+mj-ea"/>
          <a:cs typeface="+mj-cs"/>
        </a:defRPr>
      </a:lvl1pPr>
      <a:lvl2pPr marL="742950" lvl="1" indent="-285750" algn="ctr" defTabSz="44958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4400" b="0" i="0" u="none" kern="1200" baseline="0">
          <a:solidFill>
            <a:srgbClr val="000000"/>
          </a:solidFill>
          <a:latin typeface="Calibri" panose="020F0502020204030204" pitchFamily="32" charset="0"/>
          <a:ea typeface="SimSun" panose="02010600030101010101" pitchFamily="2" charset="-122"/>
          <a:cs typeface="+mj-cs"/>
        </a:defRPr>
      </a:lvl2pPr>
      <a:lvl3pPr marL="1143000" lvl="2" indent="-228600" algn="ctr" defTabSz="44958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4400" b="0" i="0" u="none" kern="1200" baseline="0">
          <a:solidFill>
            <a:srgbClr val="000000"/>
          </a:solidFill>
          <a:latin typeface="Calibri" panose="020F0502020204030204" pitchFamily="32" charset="0"/>
          <a:ea typeface="SimSun" panose="02010600030101010101" pitchFamily="2" charset="-122"/>
          <a:cs typeface="+mj-cs"/>
        </a:defRPr>
      </a:lvl3pPr>
      <a:lvl4pPr marL="1600200" lvl="3" indent="-228600" algn="ctr" defTabSz="44958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4400" b="0" i="0" u="none" kern="1200" baseline="0">
          <a:solidFill>
            <a:srgbClr val="000000"/>
          </a:solidFill>
          <a:latin typeface="Calibri" panose="020F0502020204030204" pitchFamily="32" charset="0"/>
          <a:ea typeface="SimSun" panose="02010600030101010101" pitchFamily="2" charset="-122"/>
          <a:cs typeface="+mj-cs"/>
        </a:defRPr>
      </a:lvl4pPr>
      <a:lvl5pPr marL="2057400" lvl="4" indent="-228600" algn="ctr" defTabSz="44958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4400" b="0" i="0" u="none" kern="1200" baseline="0">
          <a:solidFill>
            <a:srgbClr val="000000"/>
          </a:solidFill>
          <a:latin typeface="Calibri" panose="020F0502020204030204" pitchFamily="32" charset="0"/>
          <a:ea typeface="SimSun" panose="02010600030101010101" pitchFamily="2" charset="-122"/>
          <a:cs typeface="+mj-cs"/>
        </a:defRPr>
      </a:lvl5pPr>
    </p:titleStyle>
    <p:bodyStyle>
      <a:lvl1pPr marL="342900" lvl="0" indent="-342900" algn="l" defTabSz="449580" rtl="0" eaLnBrk="0" fontAlgn="base" latinLnBrk="0" hangingPunct="0">
        <a:lnSpc>
          <a:spcPct val="100000"/>
        </a:lnSpc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</a:defRPr>
      </a:lvl1pPr>
      <a:lvl2pPr marL="742950" lvl="1" indent="-285750" algn="l" defTabSz="449580" rtl="0" eaLnBrk="0" fontAlgn="base" latinLnBrk="0" hangingPunct="0">
        <a:lnSpc>
          <a:spcPct val="100000"/>
        </a:lnSpc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2800" b="0" i="0" u="none" kern="1200" baseline="0">
          <a:solidFill>
            <a:srgbClr val="000000"/>
          </a:solidFill>
          <a:latin typeface="Calibri" panose="020F0502020204030204" pitchFamily="32" charset="0"/>
          <a:ea typeface="SimSun" panose="02010600030101010101" pitchFamily="2" charset="-122"/>
          <a:cs typeface="+mn-cs"/>
        </a:defRPr>
      </a:lvl2pPr>
      <a:lvl3pPr marL="1143000" lvl="2" indent="-228600" algn="l" defTabSz="449580" rtl="0" eaLnBrk="0" fontAlgn="base" latinLnBrk="0" hangingPunct="0">
        <a:lnSpc>
          <a:spcPct val="100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2400" b="0" i="0" u="none" kern="1200" baseline="0">
          <a:solidFill>
            <a:srgbClr val="000000"/>
          </a:solidFill>
          <a:latin typeface="Calibri" panose="020F0502020204030204" pitchFamily="32" charset="0"/>
          <a:ea typeface="SimSun" panose="02010600030101010101" pitchFamily="2" charset="-122"/>
          <a:cs typeface="+mn-cs"/>
        </a:defRPr>
      </a:lvl3pPr>
      <a:lvl4pPr marL="1600200" lvl="3" indent="-228600" algn="l" defTabSz="449580" rtl="0" eaLnBrk="0" fontAlgn="base" latinLnBrk="0" hangingPunct="0">
        <a:lnSpc>
          <a:spcPct val="10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2000" b="0" i="0" u="none" kern="1200" baseline="0">
          <a:solidFill>
            <a:srgbClr val="000000"/>
          </a:solidFill>
          <a:latin typeface="Calibri" panose="020F0502020204030204" pitchFamily="32" charset="0"/>
          <a:ea typeface="SimSun" panose="02010600030101010101" pitchFamily="2" charset="-122"/>
          <a:cs typeface="+mn-cs"/>
        </a:defRPr>
      </a:lvl4pPr>
      <a:lvl5pPr marL="2057400" lvl="4" indent="-228600" algn="l" defTabSz="449580" rtl="0" eaLnBrk="0" fontAlgn="base" latinLnBrk="0" hangingPunct="0">
        <a:lnSpc>
          <a:spcPct val="10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2000" b="0" i="0" u="none" kern="1200" baseline="0">
          <a:solidFill>
            <a:srgbClr val="000000"/>
          </a:solidFill>
          <a:latin typeface="Calibri" panose="020F0502020204030204" pitchFamily="32" charset="0"/>
          <a:ea typeface="SimSun" panose="02010600030101010101" pitchFamily="2" charset="-122"/>
          <a:cs typeface="+mn-cs"/>
        </a:defRPr>
      </a:lvl5pPr>
      <a:lvl6pPr marL="2514600" lvl="5" indent="-228600" algn="l" defTabSz="449580" rtl="0" eaLnBrk="0" fontAlgn="base" latinLnBrk="0" hangingPunct="0">
        <a:lnSpc>
          <a:spcPct val="10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2000" b="0" i="0" u="none" kern="1200" baseline="0">
          <a:solidFill>
            <a:srgbClr val="000000"/>
          </a:solidFill>
          <a:latin typeface="Calibri" panose="020F0502020204030204" pitchFamily="32" charset="0"/>
          <a:ea typeface="SimSun" panose="02010600030101010101" pitchFamily="2" charset="-122"/>
          <a:cs typeface="+mn-cs"/>
        </a:defRPr>
      </a:lvl6pPr>
      <a:lvl7pPr marL="2971800" lvl="6" indent="-228600" algn="l" defTabSz="449580" rtl="0" eaLnBrk="0" fontAlgn="base" latinLnBrk="0" hangingPunct="0">
        <a:lnSpc>
          <a:spcPct val="10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2000" b="0" i="0" u="none" kern="1200" baseline="0">
          <a:solidFill>
            <a:srgbClr val="000000"/>
          </a:solidFill>
          <a:latin typeface="Calibri" panose="020F0502020204030204" pitchFamily="32" charset="0"/>
          <a:ea typeface="SimSun" panose="02010600030101010101" pitchFamily="2" charset="-122"/>
          <a:cs typeface="+mn-cs"/>
        </a:defRPr>
      </a:lvl7pPr>
      <a:lvl8pPr marL="3429000" lvl="7" indent="-228600" algn="l" defTabSz="449580" rtl="0" eaLnBrk="0" fontAlgn="base" latinLnBrk="0" hangingPunct="0">
        <a:lnSpc>
          <a:spcPct val="10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2000" b="0" i="0" u="none" kern="1200" baseline="0">
          <a:solidFill>
            <a:srgbClr val="000000"/>
          </a:solidFill>
          <a:latin typeface="Calibri" panose="020F0502020204030204" pitchFamily="32" charset="0"/>
          <a:ea typeface="SimSun" panose="02010600030101010101" pitchFamily="2" charset="-122"/>
          <a:cs typeface="+mn-cs"/>
        </a:defRPr>
      </a:lvl8pPr>
      <a:lvl9pPr marL="3886200" lvl="8" indent="-228600" algn="l" defTabSz="449580" rtl="0" eaLnBrk="0" fontAlgn="base" latinLnBrk="0" hangingPunct="0">
        <a:lnSpc>
          <a:spcPct val="10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2000" b="0" i="0" u="none" kern="1200" baseline="0">
          <a:solidFill>
            <a:srgbClr val="000000"/>
          </a:solidFill>
          <a:latin typeface="Calibri" panose="020F0502020204030204" pitchFamily="32" charset="0"/>
          <a:ea typeface="SimSun" panose="02010600030101010101" pitchFamily="2" charset="-122"/>
          <a:cs typeface="+mn-cs"/>
        </a:defRPr>
      </a:lvl9pPr>
    </p:bodyStyle>
    <p:otherStyle>
      <a:lvl1pPr marL="0" lvl="0" indent="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1800" b="0" i="0" u="none" kern="1200" baseline="0">
          <a:solidFill>
            <a:srgbClr val="000000"/>
          </a:solidFill>
          <a:latin typeface="+mn-lt"/>
          <a:ea typeface="+mn-ea"/>
          <a:cs typeface="+mn-cs"/>
        </a:defRPr>
      </a:lvl1pPr>
      <a:lvl2pPr marL="742950" lvl="1" indent="-28575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2pPr>
      <a:lvl3pPr marL="1143000" lvl="2" indent="-22860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3pPr>
      <a:lvl4pPr marL="1600200" lvl="3" indent="-22860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4pPr>
      <a:lvl5pPr marL="2057400" lvl="4" indent="-22860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5pPr>
      <a:lvl6pPr marL="2286000" lvl="5" indent="-22860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6pPr>
      <a:lvl7pPr marL="2743200" lvl="6" indent="-22860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7pPr>
      <a:lvl8pPr marL="3200400" lvl="7" indent="-22860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8pPr>
      <a:lvl9pPr marL="3657600" lvl="8" indent="-22860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7" name="Zone de texte 4096"/>
          <p:cNvSpPr txBox="1"/>
          <p:nvPr/>
        </p:nvSpPr>
        <p:spPr>
          <a:xfrm>
            <a:off x="468313" y="296863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IMMOBILISATIONS FINANCIERES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4098" name="Zone de texte 4097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Entreprises liées (compte 280-281)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Entreprises avec lesquelles il existe un lien de participation (compte 282-283)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Autres immobilisations financières (compte 284-285)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7" name="Zone de texte 4096"/>
          <p:cNvSpPr txBox="1"/>
          <p:nvPr/>
        </p:nvSpPr>
        <p:spPr>
          <a:xfrm>
            <a:off x="468313" y="296863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IMMOBILISATIONS FINANCIERES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4098" name="Zone de texte 4097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Entreprises liées (compte 280-281)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FR" altLang="fr-B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plus de 50%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Entreprises avec lesquelles il existe un lien de participation (compte 282-283)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FR" altLang="fr-B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ente 10% et 50%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Autres immobilisations financières (compte 284-285)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FR" altLang="fr-B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les autres</a:t>
            </a:r>
            <a:endParaRPr lang="fr-FR" altLang="fr-B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3" name="Zone de texte 3072"/>
          <p:cNvSpPr txBox="1"/>
          <p:nvPr/>
        </p:nvSpPr>
        <p:spPr>
          <a:xfrm>
            <a:off x="468313" y="296863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IMMOBILISATIONS FINANCIERES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3074" name="Zone de texte 3073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Lien spécifique et durable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Si intention de revendre dans les 12 mois, on reclasse meme en placement de trésorerie (compte 51)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21" name="Zone de texte 5120"/>
          <p:cNvSpPr txBox="1"/>
          <p:nvPr/>
        </p:nvSpPr>
        <p:spPr>
          <a:xfrm>
            <a:off x="468313" y="296863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IMMOBILISATIONS FINANCIERES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5122" name="Zone de texte 5121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Entreprises liées: les critères légaux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145" name="Zone de texte 6144"/>
          <p:cNvSpPr txBox="1"/>
          <p:nvPr/>
        </p:nvSpPr>
        <p:spPr>
          <a:xfrm>
            <a:off x="468313" y="296863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IMMOBILISATIONS FINANCIERES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6146" name="Zone de texte 6145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Entreprises liées, l'art </a:t>
            </a:r>
            <a:r>
              <a:rPr lang="fr-FR" altLang="fr-B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3:89 de l’AR CSA</a:t>
            </a:r>
            <a:endParaRPr lang="fr-FR" altLang="fr-B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145" name="Zone de texte 6144"/>
          <p:cNvSpPr txBox="1"/>
          <p:nvPr/>
        </p:nvSpPr>
        <p:spPr>
          <a:xfrm>
            <a:off x="468313" y="296863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IMMOBILISATIONS FINANCIERES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6146" name="Zone de texte 6145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Entreprises liées, l'art </a:t>
            </a:r>
            <a:r>
              <a:rPr lang="fr-FR" altLang="fr-B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3:89 de l’AR CSA</a:t>
            </a:r>
            <a:endParaRPr lang="fr-FR" altLang="fr-B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Art 1</a:t>
            </a:r>
            <a:r>
              <a:rPr lang="fr-FR" altLang="fr-B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:20 CSA</a:t>
            </a: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 :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a) Société qu'elle contrôle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b) Qui la contrôle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c) Avec qui elle forme un consortium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d) les sociétés contrôlées par a) b) c)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145" name="Zone de texte 6144"/>
          <p:cNvSpPr txBox="1"/>
          <p:nvPr/>
        </p:nvSpPr>
        <p:spPr>
          <a:xfrm>
            <a:off x="468313" y="296863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IMMOBILISATIONS FINANCIERES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6146" name="Zone de texte 6145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Entreprises liées, l'art </a:t>
            </a:r>
            <a:r>
              <a:rPr lang="fr-FR" altLang="fr-B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3:89 de l’AR CSA</a:t>
            </a:r>
            <a:endParaRPr lang="fr-FR" altLang="fr-B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FR" altLang="fr-B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Art 1:20 CSA</a:t>
            </a:r>
            <a:endParaRPr lang="fr-FR" altLang="fr-B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FR" altLang="fr-B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  <a:sym typeface="+mn-ea"/>
              </a:rPr>
              <a:t>Art 1</a:t>
            </a:r>
            <a:r>
              <a:rPr lang="fr-FR" altLang="fr-B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  <a:sym typeface="+mn-ea"/>
              </a:rPr>
              <a:t>:14 CSA</a:t>
            </a:r>
            <a:endParaRPr lang="fr-BE" altLang="x-non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FR" altLang="fr-B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FR" altLang="fr-B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Notion de contrôle</a:t>
            </a:r>
            <a:endParaRPr lang="fr-FR" altLang="fr-B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145" name="Zone de texte 6144"/>
          <p:cNvSpPr txBox="1"/>
          <p:nvPr/>
        </p:nvSpPr>
        <p:spPr>
          <a:xfrm>
            <a:off x="468313" y="296863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IMMOBILISATIONS FINANCIERES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6146" name="Zone de texte 6145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Entreprises liées</a:t>
            </a:r>
            <a:r>
              <a:rPr lang="fr-FR" altLang="fr-B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 </a:t>
            </a:r>
            <a:endParaRPr lang="fr-FR" altLang="fr-B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FR" altLang="fr-B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FR" altLang="fr-B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Conclusion : </a:t>
            </a:r>
            <a:endParaRPr lang="fr-FR" altLang="fr-B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FR" altLang="fr-B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FR" altLang="fr-B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* Filiale à 55%, entreprise liée.  Bien sûr.</a:t>
            </a:r>
            <a:endParaRPr lang="fr-FR" altLang="fr-B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FR" altLang="fr-BE" sz="3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* attention aux autres  cas.</a:t>
            </a:r>
            <a:endParaRPr lang="fr-FR" altLang="fr-BE" sz="3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3313" name="Zone de texte 13312"/>
          <p:cNvSpPr txBox="1"/>
          <p:nvPr/>
        </p:nvSpPr>
        <p:spPr>
          <a:xfrm>
            <a:off x="468313" y="296863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IMMOBILISATIONS FINANCIERES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13314" name="Zone de texte 13313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28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Exemple</a:t>
            </a:r>
            <a:endParaRPr lang="fr-BE" altLang="x-none" sz="28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28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13315" name="Ellipse 13314"/>
          <p:cNvSpPr/>
          <p:nvPr/>
        </p:nvSpPr>
        <p:spPr>
          <a:xfrm>
            <a:off x="1439863" y="4679950"/>
            <a:ext cx="1800225" cy="720725"/>
          </a:xfrm>
          <a:prstGeom prst="ellipse">
            <a:avLst/>
          </a:prstGeom>
          <a:solidFill>
            <a:srgbClr val="99CC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0000" tIns="45000" rIns="90000" bIns="45000" anchor="ctr" anchorCtr="1"/>
          <a:p>
            <a:pPr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dirty="0" err="1">
                <a:solidFill>
                  <a:srgbClr val="000000"/>
                </a:solidFill>
              </a:rPr>
              <a:t>Filiale F1 à 70%</a:t>
            </a:r>
            <a:endParaRPr lang="fr-BE" altLang="x-none" dirty="0" err="1">
              <a:solidFill>
                <a:srgbClr val="000000"/>
              </a:solidFill>
            </a:endParaRPr>
          </a:p>
        </p:txBody>
      </p:sp>
      <p:sp>
        <p:nvSpPr>
          <p:cNvPr id="13316" name="Ellipse 13315"/>
          <p:cNvSpPr/>
          <p:nvPr/>
        </p:nvSpPr>
        <p:spPr>
          <a:xfrm>
            <a:off x="4859338" y="4679950"/>
            <a:ext cx="1800225" cy="720725"/>
          </a:xfrm>
          <a:prstGeom prst="ellipse">
            <a:avLst/>
          </a:prstGeom>
          <a:solidFill>
            <a:srgbClr val="99CC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0000" tIns="45000" rIns="90000" bIns="45000" anchor="ctr" anchorCtr="1"/>
          <a:p>
            <a:pPr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dirty="0" err="1">
                <a:solidFill>
                  <a:srgbClr val="000000"/>
                </a:solidFill>
              </a:rPr>
              <a:t>Filiale F2 à 60%</a:t>
            </a:r>
            <a:endParaRPr lang="fr-BE" altLang="x-none" dirty="0" err="1">
              <a:solidFill>
                <a:srgbClr val="000000"/>
              </a:solidFill>
            </a:endParaRPr>
          </a:p>
        </p:txBody>
      </p:sp>
      <p:sp>
        <p:nvSpPr>
          <p:cNvPr id="13317" name="Ellipse 13316"/>
          <p:cNvSpPr/>
          <p:nvPr/>
        </p:nvSpPr>
        <p:spPr>
          <a:xfrm>
            <a:off x="3060700" y="2339975"/>
            <a:ext cx="1800225" cy="720725"/>
          </a:xfrm>
          <a:prstGeom prst="ellipse">
            <a:avLst/>
          </a:prstGeom>
          <a:solidFill>
            <a:srgbClr val="99CC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0000" tIns="45000" rIns="90000" bIns="45000" anchor="ctr" anchorCtr="1"/>
          <a:p>
            <a:pPr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dirty="0" err="1">
                <a:solidFill>
                  <a:srgbClr val="000000"/>
                </a:solidFill>
              </a:rPr>
              <a:t>Société M</a:t>
            </a:r>
            <a:endParaRPr lang="fr-BE" altLang="x-none" dirty="0" err="1">
              <a:solidFill>
                <a:srgbClr val="000000"/>
              </a:solidFill>
            </a:endParaRPr>
          </a:p>
        </p:txBody>
      </p:sp>
      <p:sp>
        <p:nvSpPr>
          <p:cNvPr id="13318" name="Connecteur droit 13317"/>
          <p:cNvSpPr/>
          <p:nvPr/>
        </p:nvSpPr>
        <p:spPr>
          <a:xfrm flipV="1">
            <a:off x="2519363" y="3049588"/>
            <a:ext cx="900112" cy="1641475"/>
          </a:xfrm>
          <a:prstGeom prst="line">
            <a:avLst/>
          </a:prstGeom>
          <a:ln w="9360" cap="sq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319" name="Connecteur droit 13318"/>
          <p:cNvSpPr/>
          <p:nvPr/>
        </p:nvSpPr>
        <p:spPr>
          <a:xfrm>
            <a:off x="4679950" y="2879725"/>
            <a:ext cx="900113" cy="1800225"/>
          </a:xfrm>
          <a:prstGeom prst="line">
            <a:avLst/>
          </a:prstGeom>
          <a:ln w="9360" cap="sq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337" name="Zone de texte 14336"/>
          <p:cNvSpPr txBox="1"/>
          <p:nvPr/>
        </p:nvSpPr>
        <p:spPr>
          <a:xfrm>
            <a:off x="468313" y="296863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IMMOBILISATIONS FINANCIERES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14338" name="Zone de texte 14337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28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Prêt de F1 à F2 :</a:t>
            </a:r>
            <a:endParaRPr lang="fr-BE" altLang="x-none" sz="28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28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28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281 ou 283 ?</a:t>
            </a:r>
            <a:endParaRPr lang="fr-BE" altLang="x-none" sz="28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28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28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281, car entreprises liées</a:t>
            </a:r>
            <a:endParaRPr lang="fr-BE" altLang="x-none" sz="28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5361" name="Zone de texte 15360"/>
          <p:cNvSpPr txBox="1"/>
          <p:nvPr/>
        </p:nvSpPr>
        <p:spPr>
          <a:xfrm>
            <a:off x="468313" y="296863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IMMOBILISATIONS FINANCIERES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15362" name="Zone de texte 15361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28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Exemple</a:t>
            </a:r>
            <a:endParaRPr lang="fr-BE" altLang="x-none" sz="28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28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15363" name="Ellipse 15362"/>
          <p:cNvSpPr/>
          <p:nvPr/>
        </p:nvSpPr>
        <p:spPr>
          <a:xfrm>
            <a:off x="360363" y="2879725"/>
            <a:ext cx="1800225" cy="720725"/>
          </a:xfrm>
          <a:prstGeom prst="ellipse">
            <a:avLst/>
          </a:prstGeom>
          <a:solidFill>
            <a:srgbClr val="99CC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0000" tIns="45000" rIns="90000" bIns="45000" anchor="ctr" anchorCtr="1"/>
          <a:p>
            <a:pPr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dirty="0" err="1">
                <a:solidFill>
                  <a:srgbClr val="000000"/>
                </a:solidFill>
              </a:rPr>
              <a:t>Filiale F1 à 70%</a:t>
            </a:r>
            <a:endParaRPr lang="fr-BE" altLang="x-none" dirty="0" err="1">
              <a:solidFill>
                <a:srgbClr val="000000"/>
              </a:solidFill>
            </a:endParaRPr>
          </a:p>
        </p:txBody>
      </p:sp>
      <p:sp>
        <p:nvSpPr>
          <p:cNvPr id="15364" name="Ellipse 15363"/>
          <p:cNvSpPr/>
          <p:nvPr/>
        </p:nvSpPr>
        <p:spPr>
          <a:xfrm>
            <a:off x="5580063" y="3600450"/>
            <a:ext cx="1800225" cy="720725"/>
          </a:xfrm>
          <a:prstGeom prst="ellipse">
            <a:avLst/>
          </a:prstGeom>
          <a:solidFill>
            <a:srgbClr val="99CC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0000" tIns="45000" rIns="90000" bIns="45000" anchor="ctr" anchorCtr="1"/>
          <a:p>
            <a:pPr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dirty="0" err="1">
                <a:solidFill>
                  <a:srgbClr val="000000"/>
                </a:solidFill>
              </a:rPr>
              <a:t>Filiale F2 à 5%</a:t>
            </a:r>
            <a:endParaRPr lang="fr-BE" altLang="x-none" dirty="0" err="1">
              <a:solidFill>
                <a:srgbClr val="000000"/>
              </a:solidFill>
            </a:endParaRPr>
          </a:p>
        </p:txBody>
      </p:sp>
      <p:sp>
        <p:nvSpPr>
          <p:cNvPr id="15365" name="Ellipse 15364"/>
          <p:cNvSpPr/>
          <p:nvPr/>
        </p:nvSpPr>
        <p:spPr>
          <a:xfrm>
            <a:off x="3240088" y="1979613"/>
            <a:ext cx="1800225" cy="720725"/>
          </a:xfrm>
          <a:prstGeom prst="ellipse">
            <a:avLst/>
          </a:prstGeom>
          <a:solidFill>
            <a:srgbClr val="99CC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0000" tIns="45000" rIns="90000" bIns="45000" anchor="ctr" anchorCtr="1"/>
          <a:p>
            <a:pPr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dirty="0" err="1">
                <a:solidFill>
                  <a:srgbClr val="000000"/>
                </a:solidFill>
              </a:rPr>
              <a:t>Société M</a:t>
            </a:r>
            <a:endParaRPr lang="fr-BE" altLang="x-none" dirty="0" err="1">
              <a:solidFill>
                <a:srgbClr val="000000"/>
              </a:solidFill>
            </a:endParaRPr>
          </a:p>
        </p:txBody>
      </p:sp>
      <p:sp>
        <p:nvSpPr>
          <p:cNvPr id="15366" name="Ellipse 15365"/>
          <p:cNvSpPr/>
          <p:nvPr/>
        </p:nvSpPr>
        <p:spPr>
          <a:xfrm>
            <a:off x="179388" y="4859338"/>
            <a:ext cx="1979612" cy="900112"/>
          </a:xfrm>
          <a:prstGeom prst="ellipse">
            <a:avLst/>
          </a:prstGeom>
          <a:solidFill>
            <a:srgbClr val="99CC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0000" tIns="45000" rIns="90000" bIns="45000" anchor="ctr" anchorCtr="1"/>
          <a:p>
            <a:pPr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dirty="0" err="1">
                <a:solidFill>
                  <a:srgbClr val="000000"/>
                </a:solidFill>
              </a:rPr>
              <a:t>Filiale FF1 à 55%</a:t>
            </a:r>
            <a:endParaRPr lang="fr-BE" altLang="x-none" dirty="0" err="1">
              <a:solidFill>
                <a:srgbClr val="000000"/>
              </a:solidFill>
            </a:endParaRPr>
          </a:p>
        </p:txBody>
      </p:sp>
      <p:sp>
        <p:nvSpPr>
          <p:cNvPr id="15367" name="Connecteur droit 15366"/>
          <p:cNvSpPr/>
          <p:nvPr/>
        </p:nvSpPr>
        <p:spPr>
          <a:xfrm flipV="1">
            <a:off x="1079500" y="3587750"/>
            <a:ext cx="179388" cy="1282700"/>
          </a:xfrm>
          <a:prstGeom prst="line">
            <a:avLst/>
          </a:prstGeom>
          <a:ln w="9360" cap="sq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368" name="Connecteur droit 15367"/>
          <p:cNvSpPr/>
          <p:nvPr/>
        </p:nvSpPr>
        <p:spPr>
          <a:xfrm flipV="1">
            <a:off x="1979613" y="2509838"/>
            <a:ext cx="1439862" cy="561975"/>
          </a:xfrm>
          <a:prstGeom prst="line">
            <a:avLst/>
          </a:prstGeom>
          <a:ln w="9360" cap="sq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369" name="Connecteur droit 15368"/>
          <p:cNvSpPr/>
          <p:nvPr/>
        </p:nvSpPr>
        <p:spPr>
          <a:xfrm>
            <a:off x="4859338" y="2519363"/>
            <a:ext cx="1260475" cy="1079500"/>
          </a:xfrm>
          <a:prstGeom prst="line">
            <a:avLst/>
          </a:prstGeom>
          <a:ln w="9360" cap="sq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370" name="Connecteur droit 15369"/>
          <p:cNvSpPr/>
          <p:nvPr/>
        </p:nvSpPr>
        <p:spPr>
          <a:xfrm flipV="1">
            <a:off x="2160588" y="4129088"/>
            <a:ext cx="3419475" cy="1101725"/>
          </a:xfrm>
          <a:prstGeom prst="line">
            <a:avLst/>
          </a:prstGeom>
          <a:ln w="9360" cap="sq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371" name="Zone de texte 15370"/>
          <p:cNvSpPr txBox="1"/>
          <p:nvPr/>
        </p:nvSpPr>
        <p:spPr>
          <a:xfrm>
            <a:off x="3060700" y="5040313"/>
            <a:ext cx="1079500" cy="517525"/>
          </a:xfrm>
          <a:prstGeom prst="rect">
            <a:avLst/>
          </a:prstGeom>
          <a:noFill/>
          <a:ln w="9525">
            <a:noFill/>
          </a:ln>
        </p:spPr>
        <p:txBody>
          <a:bodyPr wrap="square" lIns="90000" tIns="45000" rIns="90000" bIns="4500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28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50%</a:t>
            </a:r>
            <a:endParaRPr lang="fr-BE" altLang="x-none" sz="28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385" name="Zone de texte 16384"/>
          <p:cNvSpPr txBox="1"/>
          <p:nvPr/>
        </p:nvSpPr>
        <p:spPr>
          <a:xfrm>
            <a:off x="468313" y="296863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IMMOBILISATIONS FINANCIERES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16386" name="Zone de texte 16385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28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La participation de M dans F2 : </a:t>
            </a:r>
            <a:endParaRPr lang="fr-BE" altLang="x-none" sz="28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28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28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282 ou 284 ?</a:t>
            </a:r>
            <a:endParaRPr lang="fr-BE" altLang="x-none" sz="28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28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28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282, </a:t>
            </a:r>
            <a:endParaRPr lang="fr-BE" altLang="x-none" sz="28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28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Les règles spécifiques s'appliquent, car on regarde aussi les détentions détenues par les filiales.</a:t>
            </a:r>
            <a:endParaRPr lang="fr-BE" altLang="x-none" sz="28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5361" name="Zone de texte 15360"/>
          <p:cNvSpPr txBox="1"/>
          <p:nvPr/>
        </p:nvSpPr>
        <p:spPr>
          <a:xfrm>
            <a:off x="468313" y="296863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IMMOBILISATIONS FINANCIERES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15362" name="Zone de texte 15361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28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Exemple</a:t>
            </a:r>
            <a:endParaRPr lang="fr-BE" altLang="x-none" sz="28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28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15363" name="Ellipse 15362"/>
          <p:cNvSpPr/>
          <p:nvPr/>
        </p:nvSpPr>
        <p:spPr>
          <a:xfrm>
            <a:off x="360363" y="2879725"/>
            <a:ext cx="1800225" cy="720725"/>
          </a:xfrm>
          <a:prstGeom prst="ellipse">
            <a:avLst/>
          </a:prstGeom>
          <a:solidFill>
            <a:srgbClr val="99CC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0000" tIns="45000" rIns="90000" bIns="45000" anchor="ctr" anchorCtr="1"/>
          <a:p>
            <a:pPr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dirty="0" err="1">
                <a:solidFill>
                  <a:srgbClr val="000000"/>
                </a:solidFill>
              </a:rPr>
              <a:t>Filiale F1 à 70%</a:t>
            </a:r>
            <a:endParaRPr lang="fr-BE" altLang="x-none" dirty="0" err="1">
              <a:solidFill>
                <a:srgbClr val="000000"/>
              </a:solidFill>
            </a:endParaRPr>
          </a:p>
        </p:txBody>
      </p:sp>
      <p:sp>
        <p:nvSpPr>
          <p:cNvPr id="15364" name="Ellipse 15363"/>
          <p:cNvSpPr/>
          <p:nvPr/>
        </p:nvSpPr>
        <p:spPr>
          <a:xfrm>
            <a:off x="5580063" y="3600450"/>
            <a:ext cx="1800225" cy="720725"/>
          </a:xfrm>
          <a:prstGeom prst="ellipse">
            <a:avLst/>
          </a:prstGeom>
          <a:solidFill>
            <a:srgbClr val="99CC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0000" tIns="45000" rIns="90000" bIns="45000" anchor="ctr" anchorCtr="1"/>
          <a:p>
            <a:pPr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dirty="0" err="1">
                <a:solidFill>
                  <a:srgbClr val="000000"/>
                </a:solidFill>
              </a:rPr>
              <a:t>Filiale F2 à 5%</a:t>
            </a:r>
            <a:endParaRPr lang="fr-BE" altLang="x-none" dirty="0" err="1">
              <a:solidFill>
                <a:srgbClr val="000000"/>
              </a:solidFill>
            </a:endParaRPr>
          </a:p>
        </p:txBody>
      </p:sp>
      <p:sp>
        <p:nvSpPr>
          <p:cNvPr id="15365" name="Ellipse 15364"/>
          <p:cNvSpPr/>
          <p:nvPr/>
        </p:nvSpPr>
        <p:spPr>
          <a:xfrm>
            <a:off x="3240088" y="1979613"/>
            <a:ext cx="1800225" cy="720725"/>
          </a:xfrm>
          <a:prstGeom prst="ellipse">
            <a:avLst/>
          </a:prstGeom>
          <a:solidFill>
            <a:srgbClr val="99CC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0000" tIns="45000" rIns="90000" bIns="45000" anchor="ctr" anchorCtr="1"/>
          <a:p>
            <a:pPr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dirty="0" err="1">
                <a:solidFill>
                  <a:srgbClr val="000000"/>
                </a:solidFill>
              </a:rPr>
              <a:t>Société M</a:t>
            </a:r>
            <a:endParaRPr lang="fr-BE" altLang="x-none" dirty="0" err="1">
              <a:solidFill>
                <a:srgbClr val="000000"/>
              </a:solidFill>
            </a:endParaRPr>
          </a:p>
        </p:txBody>
      </p:sp>
      <p:sp>
        <p:nvSpPr>
          <p:cNvPr id="15366" name="Ellipse 15365"/>
          <p:cNvSpPr/>
          <p:nvPr/>
        </p:nvSpPr>
        <p:spPr>
          <a:xfrm>
            <a:off x="179388" y="4859338"/>
            <a:ext cx="1979612" cy="900112"/>
          </a:xfrm>
          <a:prstGeom prst="ellipse">
            <a:avLst/>
          </a:prstGeom>
          <a:solidFill>
            <a:srgbClr val="99CCFF"/>
          </a:solidFill>
          <a:ln w="9360" cap="sq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0000" tIns="45000" rIns="90000" bIns="45000" anchor="ctr" anchorCtr="1"/>
          <a:p>
            <a:pPr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dirty="0" err="1">
                <a:solidFill>
                  <a:srgbClr val="000000"/>
                </a:solidFill>
              </a:rPr>
              <a:t>Filiale FF1 à </a:t>
            </a:r>
            <a:r>
              <a:rPr lang="fr-FR" altLang="fr-BE" dirty="0" err="1">
                <a:solidFill>
                  <a:srgbClr val="000000"/>
                </a:solidFill>
              </a:rPr>
              <a:t>30</a:t>
            </a:r>
            <a:r>
              <a:rPr lang="fr-BE" altLang="x-none" dirty="0" err="1">
                <a:solidFill>
                  <a:srgbClr val="000000"/>
                </a:solidFill>
              </a:rPr>
              <a:t>%</a:t>
            </a:r>
            <a:endParaRPr lang="fr-BE" altLang="x-none" dirty="0" err="1">
              <a:solidFill>
                <a:srgbClr val="000000"/>
              </a:solidFill>
            </a:endParaRPr>
          </a:p>
        </p:txBody>
      </p:sp>
      <p:sp>
        <p:nvSpPr>
          <p:cNvPr id="15367" name="Connecteur droit 15366"/>
          <p:cNvSpPr/>
          <p:nvPr/>
        </p:nvSpPr>
        <p:spPr>
          <a:xfrm flipV="1">
            <a:off x="1079500" y="3587750"/>
            <a:ext cx="179388" cy="1282700"/>
          </a:xfrm>
          <a:prstGeom prst="line">
            <a:avLst/>
          </a:prstGeom>
          <a:ln w="9360" cap="sq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368" name="Connecteur droit 15367"/>
          <p:cNvSpPr/>
          <p:nvPr/>
        </p:nvSpPr>
        <p:spPr>
          <a:xfrm flipV="1">
            <a:off x="1979613" y="2509838"/>
            <a:ext cx="1439862" cy="561975"/>
          </a:xfrm>
          <a:prstGeom prst="line">
            <a:avLst/>
          </a:prstGeom>
          <a:ln w="9360" cap="sq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369" name="Connecteur droit 15368"/>
          <p:cNvSpPr/>
          <p:nvPr/>
        </p:nvSpPr>
        <p:spPr>
          <a:xfrm>
            <a:off x="4859338" y="2519363"/>
            <a:ext cx="1260475" cy="1079500"/>
          </a:xfrm>
          <a:prstGeom prst="line">
            <a:avLst/>
          </a:prstGeom>
          <a:ln w="9360" cap="sq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370" name="Connecteur droit 15369"/>
          <p:cNvSpPr/>
          <p:nvPr/>
        </p:nvSpPr>
        <p:spPr>
          <a:xfrm flipV="1">
            <a:off x="2160588" y="4129088"/>
            <a:ext cx="3419475" cy="1101725"/>
          </a:xfrm>
          <a:prstGeom prst="line">
            <a:avLst/>
          </a:prstGeom>
          <a:ln w="9360" cap="sq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371" name="Zone de texte 15370"/>
          <p:cNvSpPr txBox="1"/>
          <p:nvPr/>
        </p:nvSpPr>
        <p:spPr>
          <a:xfrm>
            <a:off x="3060700" y="5040313"/>
            <a:ext cx="1079500" cy="517525"/>
          </a:xfrm>
          <a:prstGeom prst="rect">
            <a:avLst/>
          </a:prstGeom>
          <a:noFill/>
          <a:ln w="9525">
            <a:noFill/>
          </a:ln>
        </p:spPr>
        <p:txBody>
          <a:bodyPr wrap="square" lIns="90000" tIns="45000" rIns="90000" bIns="4500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28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50%</a:t>
            </a:r>
            <a:endParaRPr lang="fr-BE" altLang="x-none" sz="28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7409" name="Zone de texte 17408"/>
          <p:cNvSpPr txBox="1"/>
          <p:nvPr/>
        </p:nvSpPr>
        <p:spPr>
          <a:xfrm>
            <a:off x="468313" y="296863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IMMOBILISATIONS FINANCIERES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17410" name="Zone de texte 17409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FR" altLang="fr-BE" sz="2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Entrprise avec lesquelles il existe un lien de participation</a:t>
            </a:r>
            <a:endParaRPr lang="fr-BE" altLang="x-none" sz="2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2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FR" altLang="fr-BE" sz="2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* Dans le but d’établir un lien durable et spéficique et d’</a:t>
            </a:r>
            <a:r>
              <a:rPr lang="fr-BE" altLang="x-none" sz="2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exercer une influence sur l'orientation de la gestion</a:t>
            </a:r>
            <a:r>
              <a:rPr lang="fr-FR" altLang="fr-BE" sz="2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 </a:t>
            </a:r>
            <a:endParaRPr lang="fr-FR" altLang="fr-BE" sz="2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FR" altLang="fr-BE" sz="2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* ce n’est pas une entreprise liée</a:t>
            </a:r>
            <a:endParaRPr lang="fr-BE" altLang="x-none" sz="2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2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FR" altLang="fr-BE" sz="2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c’est présumé être le cas si la participation est plus de 10%</a:t>
            </a:r>
            <a:endParaRPr lang="fr-FR" altLang="fr-BE" sz="2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7409" name="Zone de texte 17408"/>
          <p:cNvSpPr txBox="1"/>
          <p:nvPr/>
        </p:nvSpPr>
        <p:spPr>
          <a:xfrm>
            <a:off x="468313" y="296863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p>
            <a:pPr algn="ctr" defTabSz="449580"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44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IMMOBILISATIONS FINANCIERES</a:t>
            </a:r>
            <a:endParaRPr lang="fr-BE" altLang="x-none" sz="44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  <p:sp>
        <p:nvSpPr>
          <p:cNvPr id="17410" name="Zone de texte 17409"/>
          <p:cNvSpPr txBox="1"/>
          <p:nvPr/>
        </p:nvSpPr>
        <p:spPr>
          <a:xfrm>
            <a:off x="468313" y="1628775"/>
            <a:ext cx="8229600" cy="45799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2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Autres immobilisations financières</a:t>
            </a:r>
            <a:endParaRPr lang="fr-BE" altLang="x-none" sz="2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2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2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Pas de volonté d'exercer une influence sur l'orientation de la gestion</a:t>
            </a:r>
            <a:endParaRPr lang="fr-BE" altLang="x-none" sz="2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2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2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Contribue à l'activité propre de la société</a:t>
            </a:r>
            <a:endParaRPr lang="fr-BE" altLang="x-none" sz="2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fr-BE" altLang="x-none" sz="2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  <a:p>
            <a:pPr defTabSz="449580">
              <a:spcBef>
                <a:spcPts val="80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fr-BE" altLang="x-none" sz="2200" dirty="0" err="1">
                <a:solidFill>
                  <a:srgbClr val="000000"/>
                </a:solidFill>
                <a:latin typeface="Calibri" panose="020F0502020204030204" pitchFamily="32" charset="0"/>
                <a:ea typeface="SimSun" panose="02010600030101010101" pitchFamily="2" charset="-122"/>
              </a:rPr>
              <a:t>Exemple : part très minoritaire dans une coopérative d'éoliennes,qui permet d'avoir accès à son électricité verte</a:t>
            </a:r>
            <a:endParaRPr lang="fr-BE" altLang="x-none" sz="2200" dirty="0" err="1">
              <a:solidFill>
                <a:srgbClr val="000000"/>
              </a:solidFill>
              <a:latin typeface="Calibri" panose="020F0502020204030204" pitchFamily="32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">
      <a:majorFont>
        <a:latin typeface="Calibri"/>
        <a:ea typeface="SimSun"/>
        <a:cs typeface=""/>
      </a:majorFont>
      <a:minorFont>
        <a:latin typeface="Calibri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7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FF"/>
        </a:lt1>
        <a:dk2>
          <a:srgbClr val="FFFF00"/>
        </a:dk2>
        <a:lt2>
          <a:srgbClr val="0000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CDCDC"/>
        </a:accent4>
        <a:accent5>
          <a:srgbClr val="FFCAAA"/>
        </a:accent5>
        <a:accent6>
          <a:srgbClr val="00E5E5"/>
        </a:accent6>
        <a:hlink>
          <a:srgbClr val="FF000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2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27272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9"/>
        </a:accent5>
        <a:accent6>
          <a:srgbClr val="0000E5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BE5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9E5B7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">
      <a:majorFont>
        <a:latin typeface="Calibri"/>
        <a:ea typeface="SimSun"/>
        <a:cs typeface=""/>
      </a:majorFont>
      <a:minorFont>
        <a:latin typeface="Calibri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7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FF"/>
        </a:lt1>
        <a:dk2>
          <a:srgbClr val="FFFF00"/>
        </a:dk2>
        <a:lt2>
          <a:srgbClr val="0000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CDCDC"/>
        </a:accent4>
        <a:accent5>
          <a:srgbClr val="FFCAAA"/>
        </a:accent5>
        <a:accent6>
          <a:srgbClr val="00E5E5"/>
        </a:accent6>
        <a:hlink>
          <a:srgbClr val="FF000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2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27272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9"/>
        </a:accent5>
        <a:accent6>
          <a:srgbClr val="0000E5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BE5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9E5B7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2247</Words>
  <Application>WPS Presentation</Application>
  <PresentationFormat/>
  <Paragraphs>141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4" baseType="lpstr">
      <vt:lpstr>Arial</vt:lpstr>
      <vt:lpstr>SimSun</vt:lpstr>
      <vt:lpstr>Wingdings</vt:lpstr>
      <vt:lpstr>Times New Roman</vt:lpstr>
      <vt:lpstr>Calibri</vt:lpstr>
      <vt:lpstr>Microsoft YaHei</vt:lpstr>
      <vt:lpstr>Arial Unicode MS</vt:lpstr>
      <vt:lpstr/>
      <vt:lpstr>1_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Thierry Piret</cp:lastModifiedBy>
  <cp:revision>5</cp:revision>
  <cp:lastPrinted>2013-05-13T06:12:00Z</cp:lastPrinted>
  <dcterms:created xsi:type="dcterms:W3CDTF">2012-01-17T04:15:00Z</dcterms:created>
  <dcterms:modified xsi:type="dcterms:W3CDTF">2021-01-04T10:18:05Z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1036-11.2.0.9906</vt:lpwstr>
  </property>
</Properties>
</file>